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Libre Baskerville"/>
      <p:regular r:id="rId24"/>
      <p:bold r:id="rId25"/>
      <p:italic r:id="rId26"/>
    </p:embeddedFont>
    <p:embeddedFont>
      <p:font typeface="Cinzel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ibreBaskervill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Baskerville-italic.fntdata"/><Relationship Id="rId25" Type="http://schemas.openxmlformats.org/officeDocument/2006/relationships/font" Target="fonts/LibreBaskerville-bold.fntdata"/><Relationship Id="rId28" Type="http://schemas.openxmlformats.org/officeDocument/2006/relationships/font" Target="fonts/Cinzel-bold.fntdata"/><Relationship Id="rId27" Type="http://schemas.openxmlformats.org/officeDocument/2006/relationships/font" Target="fonts/Cinze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d2786fd3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ad2786f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d2786fd3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ad2786fd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d2786fd3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ad2786fd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d2786fd3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ad2786fd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d2786fd3_2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d2786fd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d2786fd3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ad2786f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ad2786fd3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ad2786fd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d2786fd3_1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d2786fd3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d2786fd3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d2786fd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Font typeface="Cinzel"/>
              <a:buNone/>
              <a:defRPr b="1" sz="1200">
                <a:latin typeface="Cinzel"/>
                <a:ea typeface="Cinzel"/>
                <a:cs typeface="Cinzel"/>
                <a:sym typeface="Cinzel"/>
              </a:defRPr>
            </a:lvl1pPr>
          </a:lstStyle>
          <a:p/>
        </p:txBody>
      </p:sp>
      <p:cxnSp>
        <p:nvCxnSpPr>
          <p:cNvPr id="43" name="Google Shape;43;p9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>
              <a:buNone/>
              <a:defRPr>
                <a:latin typeface="Cinzel"/>
                <a:ea typeface="Cinzel"/>
                <a:cs typeface="Cinzel"/>
                <a:sym typeface="Cinzel"/>
              </a:defRPr>
            </a:lvl2pPr>
            <a:lvl3pPr lvl="2">
              <a:buNone/>
              <a:defRPr>
                <a:latin typeface="Cinzel"/>
                <a:ea typeface="Cinzel"/>
                <a:cs typeface="Cinzel"/>
                <a:sym typeface="Cinzel"/>
              </a:defRPr>
            </a:lvl3pPr>
            <a:lvl4pPr lvl="3">
              <a:buNone/>
              <a:defRPr>
                <a:latin typeface="Cinzel"/>
                <a:ea typeface="Cinzel"/>
                <a:cs typeface="Cinzel"/>
                <a:sym typeface="Cinzel"/>
              </a:defRPr>
            </a:lvl4pPr>
            <a:lvl5pPr lvl="4">
              <a:buNone/>
              <a:defRPr>
                <a:latin typeface="Cinzel"/>
                <a:ea typeface="Cinzel"/>
                <a:cs typeface="Cinzel"/>
                <a:sym typeface="Cinzel"/>
              </a:defRPr>
            </a:lvl5pPr>
            <a:lvl6pPr lvl="5">
              <a:buNone/>
              <a:defRPr>
                <a:latin typeface="Cinzel"/>
                <a:ea typeface="Cinzel"/>
                <a:cs typeface="Cinzel"/>
                <a:sym typeface="Cinzel"/>
              </a:defRPr>
            </a:lvl6pPr>
            <a:lvl7pPr lvl="6">
              <a:buNone/>
              <a:defRPr>
                <a:latin typeface="Cinzel"/>
                <a:ea typeface="Cinzel"/>
                <a:cs typeface="Cinzel"/>
                <a:sym typeface="Cinzel"/>
              </a:defRPr>
            </a:lvl7pPr>
            <a:lvl8pPr lvl="7">
              <a:buNone/>
              <a:defRPr>
                <a:latin typeface="Cinzel"/>
                <a:ea typeface="Cinzel"/>
                <a:cs typeface="Cinzel"/>
                <a:sym typeface="Cinzel"/>
              </a:defRPr>
            </a:lvl8pPr>
            <a:lvl9pPr lvl="8">
              <a:buNone/>
              <a:defRPr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ctrTitle"/>
          </p:nvPr>
        </p:nvSpPr>
        <p:spPr>
          <a:xfrm>
            <a:off x="1664050" y="1688425"/>
            <a:ext cx="5934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/>
              <a:t>JUEGO WEB</a:t>
            </a:r>
            <a:endParaRPr i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Werewolf vs. village</a:t>
            </a:r>
            <a:endParaRPr b="1"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Tecnologías utilizadas</a:t>
            </a:r>
            <a:endParaRPr b="1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100" y="1566100"/>
            <a:ext cx="1574725" cy="184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100" y="3311375"/>
            <a:ext cx="1574725" cy="15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875" y="3424550"/>
            <a:ext cx="1348374" cy="13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25" y="1836815"/>
            <a:ext cx="2399448" cy="14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4786" y="1718962"/>
            <a:ext cx="1705550" cy="17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8000" y="3311375"/>
            <a:ext cx="1574725" cy="15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5</a:t>
            </a:r>
            <a:r>
              <a:rPr b="0" lang="en" sz="4800"/>
              <a:t>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Implantación de las tecnologías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6283748" y="3028224"/>
            <a:ext cx="1703279" cy="121156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025" y="270650"/>
            <a:ext cx="1632800" cy="16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00" y="2817550"/>
            <a:ext cx="2749150" cy="1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 flipH="1">
            <a:off x="4223274" y="3693888"/>
            <a:ext cx="837600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 flipH="1" rot="8100000">
            <a:off x="2921402" y="2166880"/>
            <a:ext cx="837497" cy="2231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flipH="1" rot="1963004">
            <a:off x="5643535" y="2166859"/>
            <a:ext cx="837579" cy="2231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4223275" y="3917100"/>
            <a:ext cx="1099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bre Baskerville"/>
                <a:ea typeface="Libre Baskerville"/>
                <a:cs typeface="Libre Baskerville"/>
                <a:sym typeface="Libre Baskerville"/>
              </a:rPr>
              <a:t>Sockets</a:t>
            </a:r>
            <a:endParaRPr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4194778" y="3215075"/>
            <a:ext cx="894600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 flipH="1">
            <a:off x="4185921" y="2817547"/>
            <a:ext cx="1174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bre Baskerville"/>
                <a:ea typeface="Libre Baskerville"/>
                <a:cs typeface="Libre Baskerville"/>
                <a:sym typeface="Libre Baskerville"/>
              </a:rPr>
              <a:t>NodeJS</a:t>
            </a:r>
            <a:endParaRPr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6</a:t>
            </a:r>
            <a:r>
              <a:rPr b="0" lang="en" sz="4800"/>
              <a:t>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Mercado y futuro de la aplicación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00" y="278225"/>
            <a:ext cx="1320325" cy="13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675" y="1926350"/>
            <a:ext cx="1497975" cy="1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5">
            <a:alphaModFix/>
          </a:blip>
          <a:srcRect b="0" l="41058" r="0" t="0"/>
          <a:stretch/>
        </p:blipFill>
        <p:spPr>
          <a:xfrm>
            <a:off x="1062675" y="3320725"/>
            <a:ext cx="1912399" cy="15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4294967295" type="ctrTitle"/>
          </p:nvPr>
        </p:nvSpPr>
        <p:spPr>
          <a:xfrm>
            <a:off x="2975075" y="438738"/>
            <a:ext cx="6075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MEJORAS</a:t>
            </a:r>
            <a:endParaRPr/>
          </a:p>
        </p:txBody>
      </p:sp>
      <p:sp>
        <p:nvSpPr>
          <p:cNvPr id="173" name="Google Shape;173;p24"/>
          <p:cNvSpPr txBox="1"/>
          <p:nvPr>
            <p:ph idx="4294967295" type="ctrTitle"/>
          </p:nvPr>
        </p:nvSpPr>
        <p:spPr>
          <a:xfrm>
            <a:off x="3027900" y="1947975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RENTABILIDAD</a:t>
            </a:r>
            <a:endParaRPr/>
          </a:p>
        </p:txBody>
      </p:sp>
      <p:sp>
        <p:nvSpPr>
          <p:cNvPr id="174" name="Google Shape;174;p24"/>
          <p:cNvSpPr txBox="1"/>
          <p:nvPr>
            <p:ph idx="4294967295" type="ctrTitle"/>
          </p:nvPr>
        </p:nvSpPr>
        <p:spPr>
          <a:xfrm>
            <a:off x="2975075" y="345720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PÚBLICO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cap="flat" cmpd="sng" w="9525">
            <a:solidFill>
              <a:srgbClr val="92694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4294967295" type="ctrTitle"/>
          </p:nvPr>
        </p:nvSpPr>
        <p:spPr>
          <a:xfrm>
            <a:off x="1350600" y="2726350"/>
            <a:ext cx="6442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¿Preguntas?</a:t>
            </a:r>
            <a:endParaRPr sz="7000"/>
          </a:p>
        </p:txBody>
      </p:sp>
      <p:sp>
        <p:nvSpPr>
          <p:cNvPr id="181" name="Google Shape;181;p25"/>
          <p:cNvSpPr/>
          <p:nvPr/>
        </p:nvSpPr>
        <p:spPr>
          <a:xfrm>
            <a:off x="3990032" y="763874"/>
            <a:ext cx="307307" cy="29862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3122350" y="1062500"/>
            <a:ext cx="567551" cy="556361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5400650" y="1692801"/>
            <a:ext cx="738425" cy="72730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4128816" y="1347403"/>
            <a:ext cx="886368" cy="893062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3083581" y="2279249"/>
            <a:ext cx="307307" cy="29862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6039607" y="1191362"/>
            <a:ext cx="307307" cy="29862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Desarrollo de la presentación</a:t>
            </a:r>
            <a:endParaRPr b="1"/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013900" y="1477750"/>
            <a:ext cx="6905700" cy="26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En que nos hemos basado.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Qué hemos hecho.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Cómo</a:t>
            </a:r>
            <a:r>
              <a:rPr lang="en"/>
              <a:t> se desarrolla la partida.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Tecnologías</a:t>
            </a:r>
            <a:r>
              <a:rPr lang="en"/>
              <a:t> utilizadas.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Implantación de las tecnologías.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Mercado y futuro de la aplicación.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1.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que nos hemos basado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hombres lobo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 Castronegro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 lobo de castronegro</a:t>
            </a:r>
            <a:endParaRPr b="1"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25" y="1563100"/>
            <a:ext cx="2050276" cy="16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125" y="3382375"/>
            <a:ext cx="35528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950" y="1563099"/>
            <a:ext cx="1981173" cy="162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5250" y="1563100"/>
            <a:ext cx="31051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2</a:t>
            </a:r>
            <a:r>
              <a:rPr b="0" lang="en" sz="4800"/>
              <a:t>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hemos hecho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Werewolf vs. Village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3692950" y="1013900"/>
            <a:ext cx="4172854" cy="310065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1148150" y="0"/>
            <a:ext cx="2415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Adaptacion web</a:t>
            </a:r>
            <a:endParaRPr b="1" sz="1400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Accesible</a:t>
            </a:r>
            <a:r>
              <a:rPr lang="en" sz="1800"/>
              <a:t> desde cualquier navegador web.</a:t>
            </a:r>
            <a:endParaRPr sz="1800"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849391" y="1802666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13440" r="15410" t="0"/>
          <a:stretch/>
        </p:blipFill>
        <p:spPr>
          <a:xfrm>
            <a:off x="3889763" y="1184100"/>
            <a:ext cx="3779226" cy="22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1513950" y="18486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3</a:t>
            </a:r>
            <a:r>
              <a:rPr b="0" lang="en" sz="4800"/>
              <a:t>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se desarrolla la partida: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 WEB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8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100" name="Google Shape;100;p1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Noche</a:t>
              </a:r>
              <a:endParaRPr b="1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Las cosas ocurren mientras la aldea duerme...</a:t>
              </a:r>
              <a:endParaRPr b="1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1" name="Google Shape;101;p1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cxnSp>
        <p:nvCxnSpPr>
          <p:cNvPr id="102" name="Google Shape;102;p18"/>
          <p:cNvCxnSpPr/>
          <p:nvPr/>
        </p:nvCxnSpPr>
        <p:spPr>
          <a:xfrm>
            <a:off x="5209838" y="17052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5209838" y="36483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4" name="Google Shape;104;p18"/>
          <p:cNvSpPr txBox="1"/>
          <p:nvPr/>
        </p:nvSpPr>
        <p:spPr>
          <a:xfrm>
            <a:off x="6685288" y="10603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Votaciones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aldea decide quién será linchado hoy.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6477050" y="28299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Día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¡Un nuevo día, con nuevos muertos!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" name="Google Shape;107;p18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08" name="Google Shape;108;p1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FFB336">
                <a:alpha val="63849"/>
              </a:srgbClr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09FFF9">
                <a:alpha val="50770"/>
              </a:srgbClr>
            </a:solidFill>
            <a:ln cap="flat" cmpd="sng" w="9525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351C75">
                <a:alpha val="6615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1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12" name="Google Shape;112;p1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1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15" name="Google Shape;115;p1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0000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18"/>
            <p:cNvSpPr txBox="1"/>
            <p:nvPr/>
          </p:nvSpPr>
          <p:spPr>
            <a:xfrm>
              <a:off x="4302000" y="124337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5267902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0" name="Google Shape;120;p1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21" name="Google Shape;121;p1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0000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18"/>
          <p:cNvSpPr txBox="1"/>
          <p:nvPr/>
        </p:nvSpPr>
        <p:spPr>
          <a:xfrm>
            <a:off x="3366500" y="295769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4</a:t>
            </a:r>
            <a:r>
              <a:rPr b="0" lang="en" sz="4800"/>
              <a:t>.</a:t>
            </a:r>
            <a:endParaRPr b="0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utilizadas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